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2" r:id="rId4"/>
    <p:sldId id="259" r:id="rId5"/>
    <p:sldId id="261" r:id="rId6"/>
    <p:sldId id="257" r:id="rId7"/>
    <p:sldId id="258" r:id="rId8"/>
    <p:sldId id="263" r:id="rId9"/>
    <p:sldId id="265" r:id="rId10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1884D-68F5-38FE-BA50-6B8E2470D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F49620-1B2E-7FDE-6FCC-23DB2032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FBDA2F-1B00-3AEB-47FA-04A514C5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CCADE-75D9-337F-3819-C0BD5249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EDE5C-8645-2A2A-7AAB-3DDA05C1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9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B7645-B677-6672-A0CC-0901E5DA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520B20-636F-3F4D-883D-48688C3E1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C6EC33-F00F-8A9C-A4D5-81622B04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15CC2-AF22-0348-CB61-2F0EB229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BD87C3-3FD6-362D-2483-82D1DADF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7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72817A-A50B-5B80-BCEC-88FA108F4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794DCB-BE03-21E3-DD6D-AE8FF92ED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0C3DCF-3029-4D37-1130-CC9585FC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1D570C-2569-6D5C-1411-FA75DADD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80641-33B2-FBEC-8C05-CE09DB27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19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1184D-44D8-6C92-2E9B-9BF5402F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6B19D-4578-984D-A1A6-108E610B8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AE94A5-0163-9D04-0851-1405ED71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F4D50-166B-507E-2D4E-28AE6CD9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117F62-D79A-0260-5DCB-1E7DFD96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58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EDE53-29D6-4069-2D98-ACB5EC11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B0CF57-7C02-C7CA-FE48-EBF7FF0D4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7EC56E-401E-D5BB-DD91-51EE617E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72EBA-919A-66D8-F8D9-C276456C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9D2AFD-EFF4-BC32-43F1-0CCA75A7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5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FDEA4-82C0-8650-B48C-21C0FC10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E0506E-4C84-2C67-A5AA-8C3D3C8FD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8828B9-2FAF-EAFA-A04D-5A1899B57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F0EAED-DF1A-1936-38D4-BBA73737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CC9E7A-4C5F-E14B-86A7-B23A7EF6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5AB240-197A-7729-0B70-40EB9038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43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F13D1-ADDE-3E0A-AD1E-F43FC474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008D68-B85C-B53A-1F2B-912625FCF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E50E0A-2D93-5907-9917-2838692B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8F62AD-857B-8E67-8601-62C717846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707AE6-90F3-5C00-CAE6-66CE22FD4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8ACCA9-E19E-753F-4BC3-4C394C21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E8E4BE-3759-A5D0-3AC4-277577F9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5202C8-2F7C-DB15-30EC-505F0A09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5C37C-3454-C01E-0F5E-A7DA41EA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2E592E-5CC3-7F32-2F86-470552FA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A03DD6-966A-D0B1-66AC-01FBB16E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FC1730-95C9-9956-BCB3-82DFE7B9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88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C424B4-AFEF-2CDB-F20C-0A280B8D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F18364-B929-03F7-8D9C-70CF4F12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12FD56-1B87-48A2-AB93-6621B748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23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61B18-F6D6-EF1F-4A00-F44056BD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DF00F4-C6AB-F707-10E8-DC8F2529C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22E609-75C5-9939-1FA0-3F44E78AB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AE7B13-EEE7-CBD4-A57D-1412BF4A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FC1EFF-C7E6-35DB-C1A2-A70905AD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339796-24D3-3850-9723-A1FB6991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4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7E67C-544F-8DD1-E958-3A483A55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68D08D-04D4-99C2-D74E-330D58743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CFFB26-391A-1E20-6562-4FA656091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1BBEA2-A323-9C72-7562-C0349F34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5FDDE8-A6D0-D31A-7FAB-C76C9252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10D0BC-3D85-B2C4-85C8-0C00C07E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26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4FB2E4-E3AC-7B55-05F1-DC66F6B6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ED48F2-1DFF-DD92-65D8-CB4F4364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5E08DE-C890-ACB1-8EB2-7E0B1F512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E14B-5DA8-412D-A844-3D6DFBF542AC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38B801-0AF8-F163-93B0-23D83CAAA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17A39A-4AD4-0EAB-BB35-56D9DCF7C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C2653-E59D-49DD-A836-67FED729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6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FCA03-2FB2-0073-8E5A-748941079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fr-FR" dirty="0"/>
              <a:t>La densité à Paris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820531-2D2A-2783-1F4D-793AB3B9B1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 quelle densité parle-t-on?</a:t>
            </a:r>
          </a:p>
        </p:txBody>
      </p:sp>
    </p:spTree>
    <p:extLst>
      <p:ext uri="{BB962C8B-B14F-4D97-AF65-F5344CB8AC3E}">
        <p14:creationId xmlns:p14="http://schemas.microsoft.com/office/powerpoint/2010/main" val="384538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EB5F8DD-9CAE-E2ED-2795-B3F4E1AEF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333375"/>
            <a:ext cx="88106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6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3B06F2FD-B4CD-4771-218E-EDEF224C3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9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90A7DACF-4C8F-084C-56D1-C89525355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EC7C96F1-DF28-B2D7-57D3-519647E05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9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291EB5-DAAD-47A8-EC1D-BD585CEC3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6" y="0"/>
            <a:ext cx="10114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plante&#10;&#10;Description générée automatiquement">
            <a:extLst>
              <a:ext uri="{FF2B5EF4-FFF2-40B4-BE49-F238E27FC236}">
                <a16:creationId xmlns:a16="http://schemas.microsoft.com/office/drawing/2014/main" id="{7745BA97-3BB9-EADA-B768-351B48186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215"/>
            <a:ext cx="12192000" cy="58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6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2A424A50-C5FD-A081-DED1-86EFC3534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b="77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8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E80E13-3C22-A7B3-072E-46D043CDE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98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5485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Grand écran</PresentationFormat>
  <Paragraphs>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La densité à Paris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 Contassot</dc:creator>
  <cp:lastModifiedBy>Yves Contassot</cp:lastModifiedBy>
  <cp:revision>8</cp:revision>
  <cp:lastPrinted>2022-11-17T16:02:31Z</cp:lastPrinted>
  <dcterms:created xsi:type="dcterms:W3CDTF">2022-11-16T21:13:54Z</dcterms:created>
  <dcterms:modified xsi:type="dcterms:W3CDTF">2022-11-18T21:25:44Z</dcterms:modified>
</cp:coreProperties>
</file>